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6" r:id="rId6"/>
    <p:sldId id="260" r:id="rId7"/>
    <p:sldId id="269" r:id="rId8"/>
    <p:sldId id="261" r:id="rId9"/>
    <p:sldId id="262" r:id="rId10"/>
    <p:sldId id="263" r:id="rId11"/>
    <p:sldId id="264" r:id="rId12"/>
    <p:sldId id="268" r:id="rId13"/>
    <p:sldId id="265" r:id="rId1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B7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28" d="100"/>
          <a:sy n="128" d="100"/>
        </p:scale>
        <p:origin x="45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m 9" descr="Uma imagem contendo Padrão do plano de fundo&#10;&#10;Descrição gerada automaticamente">
            <a:extLst>
              <a:ext uri="{FF2B5EF4-FFF2-40B4-BE49-F238E27FC236}">
                <a16:creationId xmlns:a16="http://schemas.microsoft.com/office/drawing/2014/main" id="{E0328707-013F-4D81-AA85-8475F426A18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0" cy="6856559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F571D03E-6F2A-4AC2-80BE-29072C2408A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87234" y="4071668"/>
            <a:ext cx="9144000" cy="1093183"/>
          </a:xfrm>
        </p:spPr>
        <p:txBody>
          <a:bodyPr anchor="b">
            <a:normAutofit/>
          </a:bodyPr>
          <a:lstStyle>
            <a:lvl1pPr algn="ctr">
              <a:defRPr sz="3200">
                <a:solidFill>
                  <a:schemeClr val="bg1"/>
                </a:solidFill>
              </a:defRPr>
            </a:lvl1pPr>
          </a:lstStyle>
          <a:p>
            <a:r>
              <a:rPr lang="pt-BR" dirty="0"/>
              <a:t>Título da experiência compartilhada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8352AAD-3782-469B-8EEC-FD25BC1614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7234" y="5244861"/>
            <a:ext cx="9144000" cy="1466490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dirty="0"/>
              <a:t>Clique para editar o estilo do subtítulo Mestre</a:t>
            </a:r>
          </a:p>
        </p:txBody>
      </p:sp>
    </p:spTree>
    <p:extLst>
      <p:ext uri="{BB962C8B-B14F-4D97-AF65-F5344CB8AC3E}">
        <p14:creationId xmlns:p14="http://schemas.microsoft.com/office/powerpoint/2010/main" val="3039797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3C6815E-5A77-4BF3-88A0-9932D1A122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pt-BR">
                <a:solidFill>
                  <a:schemeClr val="accent1"/>
                </a:solidFill>
              </a:defRPr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AA4FCE9-D451-491F-AD5A-07BE030E88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0D384A0-6502-484B-9E0E-4C64833D7B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84421-215F-4CBD-8027-B37A87B60D47}" type="datetimeFigureOut">
              <a:rPr lang="pt-BR" smtClean="0"/>
              <a:t>12/08/2021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9AD468D-E1E9-4889-BBD4-3C88E687A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CF3AA33-11E5-44C1-BD1F-A11F83C708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D713E-ED49-4773-B506-4ECEACB4110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57817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4906E8-D5E1-4BC3-86AB-1D31EEE8DB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D885780-A3BB-4CEF-BED0-A6DE557B4E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368665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60CACE21-EA99-4B71-9C4F-C5353F2E3D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368665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EBB33AD-CD43-46B3-ADD6-D0FD69FA4E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84421-215F-4CBD-8027-B37A87B60D47}" type="datetimeFigureOut">
              <a:rPr lang="pt-BR" smtClean="0"/>
              <a:t>12/08/2021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247F2C1-8E94-4E1E-8DAA-1742A82548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2AE2BAE-17EF-43A3-B21F-6477343CC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D713E-ED49-4773-B506-4ECEACB4110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121942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029FC5-263B-416F-94D9-0FADAF0616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671563A-2620-44E7-B7D1-C9E5AAB355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BEB43706-D0F9-445E-B36C-5318D372FF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0368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1CCF27FC-87A8-4395-8C32-DC23EE2498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5EE80B04-9997-46E7-B97E-099513A6AF9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0368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BBD35CEF-5B9C-423C-8317-18714463A5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84421-215F-4CBD-8027-B37A87B60D47}" type="datetimeFigureOut">
              <a:rPr lang="pt-BR" smtClean="0"/>
              <a:t>12/08/2021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3D3BA0FF-C972-416E-BA8D-215188CE5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A9EB7971-409F-41E9-B24E-F151E2C4E0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D713E-ED49-4773-B506-4ECEACB4110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72800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5796C3-26EC-4C34-98F4-8E7B8AD72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DCBDCBCD-6DB2-469E-B835-98060D4895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84421-215F-4CBD-8027-B37A87B60D47}" type="datetimeFigureOut">
              <a:rPr lang="pt-BR" smtClean="0"/>
              <a:t>12/08/2021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FC0E364D-B08E-4CB5-9F8D-08DEB4221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BFD7AB72-2136-4290-B68F-EBF46DDCE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D713E-ED49-4773-B506-4ECEACB4110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26606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80D83026-4EEB-4B9C-96E3-3878ACF40F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84421-215F-4CBD-8027-B37A87B60D47}" type="datetimeFigureOut">
              <a:rPr lang="pt-BR" smtClean="0"/>
              <a:t>12/08/2021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C702EA1A-1D62-4D10-9ADD-E759CA2294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2F887A06-8F4D-49B2-96D0-A143EB4EE9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D713E-ED49-4773-B506-4ECEACB4110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1086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A5B99E72-52C1-43EC-8EA4-68BFDC5CED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914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64EDDD5-3CCB-4AAB-B9CA-D09EAF7037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492371"/>
            <a:ext cx="10515600" cy="4009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dirty="0"/>
              <a:t>Clique para editar os estilos de texto Mestres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740CF91-1F97-4615-8D92-F6BCA8CA7E0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B84421-215F-4CBD-8027-B37A87B60D47}" type="datetimeFigureOut">
              <a:rPr lang="pt-BR" smtClean="0"/>
              <a:t>12/08/2021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FD549AD-1CBC-420C-86A6-74834B951A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9D55F41-34AF-4C24-8220-68CD47FCC9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6D713E-ED49-4773-B506-4ECEACB4110D}" type="slidenum">
              <a:rPr lang="pt-BR" smtClean="0"/>
              <a:t>‹nº›</a:t>
            </a:fld>
            <a:endParaRPr lang="pt-BR"/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763246F1-B8EE-4ABA-BE3B-7CB6A047CA3F}"/>
              </a:ext>
            </a:extLst>
          </p:cNvPr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0" y="5637935"/>
            <a:ext cx="12192000" cy="1220065"/>
          </a:xfrm>
          <a:prstGeom prst="rect">
            <a:avLst/>
          </a:prstGeom>
        </p:spPr>
      </p:pic>
      <p:pic>
        <p:nvPicPr>
          <p:cNvPr id="1026" name="Picture 2" descr="FGF é a única IES privada de Fortaleza a participar do PIBID - UNIGRANDE">
            <a:extLst>
              <a:ext uri="{FF2B5EF4-FFF2-40B4-BE49-F238E27FC236}">
                <a16:creationId xmlns:a16="http://schemas.microsoft.com/office/drawing/2014/main" id="{527A0472-003E-E646-A839-5F7CFA73148F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37" t="15232" r="4958" b="13105"/>
          <a:stretch/>
        </p:blipFill>
        <p:spPr bwMode="auto">
          <a:xfrm>
            <a:off x="10269767" y="293638"/>
            <a:ext cx="1642147" cy="9914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51801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600" b="1" kern="1200">
          <a:solidFill>
            <a:schemeClr val="accent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E24FBFA-357C-445E-8E22-B20E0ED6A9B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endParaRPr lang="pt-BR" sz="2800" dirty="0">
              <a:solidFill>
                <a:srgbClr val="76B729"/>
              </a:solidFill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15667BE-F441-4D3F-B352-4502D8134E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7234" y="5370443"/>
            <a:ext cx="9144000" cy="1352574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</a:pPr>
            <a:r>
              <a:rPr lang="pt-BR" sz="1800" dirty="0" err="1"/>
              <a:t>Pibidianos</a:t>
            </a:r>
            <a:r>
              <a:rPr lang="pt-BR" sz="1800" dirty="0"/>
              <a:t>: XXXX</a:t>
            </a:r>
          </a:p>
          <a:p>
            <a:pPr>
              <a:spcBef>
                <a:spcPts val="600"/>
              </a:spcBef>
            </a:pPr>
            <a:r>
              <a:rPr lang="pt-BR" sz="1800" dirty="0"/>
              <a:t>Supervisor: Prof. XXXX</a:t>
            </a:r>
          </a:p>
          <a:p>
            <a:pPr>
              <a:spcBef>
                <a:spcPts val="600"/>
              </a:spcBef>
            </a:pPr>
            <a:r>
              <a:rPr lang="pt-BR" sz="1800" dirty="0"/>
              <a:t>Coordenador de Área: Prof. XXXX</a:t>
            </a:r>
          </a:p>
          <a:p>
            <a:pPr>
              <a:spcBef>
                <a:spcPts val="600"/>
              </a:spcBef>
            </a:pPr>
            <a:r>
              <a:rPr lang="pt-BR" sz="1700">
                <a:solidFill>
                  <a:schemeClr val="bg1">
                    <a:lumMod val="75000"/>
                  </a:schemeClr>
                </a:solidFill>
              </a:rPr>
              <a:t>Programa Institucional de Bolsas </a:t>
            </a:r>
            <a:r>
              <a:rPr lang="pt-BR" sz="1700" dirty="0">
                <a:solidFill>
                  <a:schemeClr val="bg1">
                    <a:lumMod val="75000"/>
                  </a:schemeClr>
                </a:solidFill>
              </a:rPr>
              <a:t>de Iniciação </a:t>
            </a:r>
            <a:r>
              <a:rPr lang="pt-BR" sz="1700">
                <a:solidFill>
                  <a:schemeClr val="bg1">
                    <a:lumMod val="75000"/>
                  </a:schemeClr>
                </a:solidFill>
              </a:rPr>
              <a:t>à Docência – </a:t>
            </a:r>
            <a:r>
              <a:rPr lang="pt-BR" sz="1700" dirty="0">
                <a:solidFill>
                  <a:schemeClr val="bg1">
                    <a:lumMod val="75000"/>
                  </a:schemeClr>
                </a:solidFill>
              </a:rPr>
              <a:t>Núcleo Matemática/Vitória</a:t>
            </a:r>
          </a:p>
        </p:txBody>
      </p:sp>
    </p:spTree>
    <p:extLst>
      <p:ext uri="{BB962C8B-B14F-4D97-AF65-F5344CB8AC3E}">
        <p14:creationId xmlns:p14="http://schemas.microsoft.com/office/powerpoint/2010/main" val="37865907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2C3CAA-FF83-4C9A-A598-30A03A73A5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Resultados e discussão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C242191-BF9F-4D15-9A90-08236ADAFA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938111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2C3CAA-FF83-4C9A-A598-30A03A73A5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Conclusões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C242191-BF9F-4D15-9A90-08236ADAFA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407455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206F3E-E91C-4719-9718-95E4E84A23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Agradecimentos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A7C4001-B7B3-4B27-88E6-0050BBACB2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dirty="0"/>
              <a:t>À escola XXXXX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dirty="0"/>
              <a:t>À Secretaria de Educação do Espírito Santo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dirty="0"/>
              <a:t>Ao Ifes </a:t>
            </a:r>
            <a:r>
              <a:rPr lang="pt-BR" i="1" dirty="0"/>
              <a:t>campus</a:t>
            </a:r>
            <a:r>
              <a:rPr lang="pt-BR" dirty="0"/>
              <a:t> XXXXX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dirty="0"/>
              <a:t>À Coordenação de Aperfeiçoamento de Pessoal de Nível Superior (Capes)</a:t>
            </a:r>
          </a:p>
        </p:txBody>
      </p:sp>
    </p:spTree>
    <p:extLst>
      <p:ext uri="{BB962C8B-B14F-4D97-AF65-F5344CB8AC3E}">
        <p14:creationId xmlns:p14="http://schemas.microsoft.com/office/powerpoint/2010/main" val="33612138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EC34F72-64E3-4650-B1C0-D2EC34DBAF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Referências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B0BBFA7-8497-4A9A-92F8-0DC128CECF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Apenas obras citadas na apresentação</a:t>
            </a:r>
          </a:p>
        </p:txBody>
      </p:sp>
    </p:spTree>
    <p:extLst>
      <p:ext uri="{BB962C8B-B14F-4D97-AF65-F5344CB8AC3E}">
        <p14:creationId xmlns:p14="http://schemas.microsoft.com/office/powerpoint/2010/main" val="528466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4DAA369-6F26-40CC-9426-CACAEF624D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Introdução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AAA6CE1-D453-4FFF-B9F8-A9711AC061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366579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558C0E7-5CC8-4C2E-9DF1-750154FF8E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Objetivos da intervenção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553CA9D-90C8-4EED-8C82-42F4D6F90C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623793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31A2A81-467D-45F9-8A31-21DCEE361C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Referencial teórico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BBC3616-DE02-475F-B899-4779B96713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782277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31A2A81-467D-45F9-8A31-21DCEE361C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Referencial teórico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BBC3616-DE02-475F-B899-4779B96713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93388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68A9926-E3C9-47F3-8A83-1829F010FA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Desenvolvimento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90B1DD5-67EC-4A76-9FF4-D89A961F86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805358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68A9926-E3C9-47F3-8A83-1829F010FA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Desenvolvimento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90B1DD5-67EC-4A76-9FF4-D89A961F86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074282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2C3CAA-FF83-4C9A-A598-30A03A73A5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Resultados e discussão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C242191-BF9F-4D15-9A90-08236ADAFA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814291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2C3CAA-FF83-4C9A-A598-30A03A73A5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Resultados e discussão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C242191-BF9F-4D15-9A90-08236ADAFA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1339237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Personalizada 1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6B9F25"/>
      </a:accent3>
      <a:accent4>
        <a:srgbClr val="A9DB66"/>
      </a:accent4>
      <a:accent5>
        <a:srgbClr val="50771B"/>
      </a:accent5>
      <a:accent6>
        <a:srgbClr val="D54773"/>
      </a:accent6>
      <a:hlink>
        <a:srgbClr val="6B9F25"/>
      </a:hlink>
      <a:folHlink>
        <a:srgbClr val="8C8C8C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81</Words>
  <Application>Microsoft Macintosh PowerPoint</Application>
  <PresentationFormat>Widescreen</PresentationFormat>
  <Paragraphs>21</Paragraphs>
  <Slides>13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6" baseType="lpstr">
      <vt:lpstr>Arial</vt:lpstr>
      <vt:lpstr>Calibri</vt:lpstr>
      <vt:lpstr>Tema do Office</vt:lpstr>
      <vt:lpstr>Apresentação do PowerPoint</vt:lpstr>
      <vt:lpstr>Introdução</vt:lpstr>
      <vt:lpstr>Objetivos da intervenção</vt:lpstr>
      <vt:lpstr>Referencial teórico</vt:lpstr>
      <vt:lpstr>Referencial teórico</vt:lpstr>
      <vt:lpstr>Desenvolvimento</vt:lpstr>
      <vt:lpstr>Desenvolvimento</vt:lpstr>
      <vt:lpstr>Resultados e discussão</vt:lpstr>
      <vt:lpstr>Resultados e discussão</vt:lpstr>
      <vt:lpstr>Resultados e discussão</vt:lpstr>
      <vt:lpstr>Conclusões</vt:lpstr>
      <vt:lpstr>Agradecimentos</vt:lpstr>
      <vt:lpstr>Referências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Lauro Sá</dc:creator>
  <cp:lastModifiedBy>Priscila Chisté</cp:lastModifiedBy>
  <cp:revision>17</cp:revision>
  <dcterms:created xsi:type="dcterms:W3CDTF">2021-07-25T23:22:01Z</dcterms:created>
  <dcterms:modified xsi:type="dcterms:W3CDTF">2021-08-12T12:01:55Z</dcterms:modified>
</cp:coreProperties>
</file>