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</p:sldIdLst>
  <p:sldSz cx="10080625" cy="5670550"/>
  <p:notesSz cx="7772400" cy="100584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C20C"/>
    <a:srgbClr val="0F88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-768" y="-96"/>
      </p:cViewPr>
      <p:guideLst>
        <p:guide orient="horz" pos="1786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Clique para editar o formato do texto do título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Clique para editar o formato do texto da estrutura de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2.º nível da estrutura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3.º nível da estrutura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4.º nível da estrutura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5.º nível da estrutura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6.º nível da estrutura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Shape 1"/>
          <p:cNvSpPr txBox="1"/>
          <p:nvPr/>
        </p:nvSpPr>
        <p:spPr>
          <a:xfrm>
            <a:off x="457200" y="3474720"/>
            <a:ext cx="7680960" cy="1209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spAutoFit/>
          </a:bodyPr>
          <a:lstStyle/>
          <a:p>
            <a:pPr algn="ctr"/>
            <a:r>
              <a:rPr lang="en-US" sz="4400" b="1" strike="noStrike" spc="-1" dirty="0" err="1">
                <a:solidFill>
                  <a:srgbClr val="FFFFFF"/>
                </a:solidFill>
                <a:latin typeface="Calibri"/>
              </a:rPr>
              <a:t>Insira</a:t>
            </a:r>
            <a:r>
              <a:rPr lang="en-US" sz="4400" b="1" strike="noStrike" spc="-1" dirty="0">
                <a:solidFill>
                  <a:srgbClr val="FFFFFF"/>
                </a:solidFill>
                <a:latin typeface="Calibri"/>
              </a:rPr>
              <a:t> </a:t>
            </a:r>
            <a:r>
              <a:rPr lang="en-US" sz="4400" b="1" strike="noStrike" spc="-1" dirty="0" err="1">
                <a:solidFill>
                  <a:srgbClr val="FFFFFF"/>
                </a:solidFill>
                <a:latin typeface="Calibri"/>
              </a:rPr>
              <a:t>aqui</a:t>
            </a:r>
            <a:r>
              <a:rPr lang="en-US" sz="4400" b="1" strike="noStrike" spc="-1" dirty="0">
                <a:solidFill>
                  <a:srgbClr val="FFFFFF"/>
                </a:solidFill>
                <a:latin typeface="Calibri"/>
              </a:rPr>
              <a:t> o </a:t>
            </a:r>
            <a:r>
              <a:rPr lang="en-US" sz="4400" b="1" strike="noStrike" spc="-1" dirty="0" err="1">
                <a:solidFill>
                  <a:srgbClr val="FFFFFF"/>
                </a:solidFill>
                <a:latin typeface="Calibri"/>
              </a:rPr>
              <a:t>Título</a:t>
            </a:r>
            <a:endParaRPr lang="en-US" sz="4400" b="0" strike="noStrike" spc="-1" dirty="0">
              <a:latin typeface="Arial"/>
            </a:endParaRPr>
          </a:p>
          <a:p>
            <a:pPr algn="ctr"/>
            <a:r>
              <a:rPr lang="en-US" sz="4400" b="1" strike="noStrike" spc="-1" dirty="0">
                <a:solidFill>
                  <a:srgbClr val="FFFFFF"/>
                </a:solidFill>
                <a:latin typeface="Calibri"/>
              </a:rPr>
              <a:t>do </a:t>
            </a:r>
            <a:r>
              <a:rPr lang="en-US" sz="4400" b="1" strike="noStrike" spc="-1" dirty="0" err="1">
                <a:solidFill>
                  <a:srgbClr val="FFFFFF"/>
                </a:solidFill>
                <a:latin typeface="Calibri"/>
              </a:rPr>
              <a:t>trabalho</a:t>
            </a:r>
            <a:endParaRPr lang="en-US" sz="4400" b="0" strike="noStrike" spc="-1" dirty="0">
              <a:latin typeface="Arial"/>
            </a:endParaRPr>
          </a:p>
        </p:txBody>
      </p:sp>
      <p:sp>
        <p:nvSpPr>
          <p:cNvPr id="39" name="TextShape 2"/>
          <p:cNvSpPr txBox="1"/>
          <p:nvPr/>
        </p:nvSpPr>
        <p:spPr>
          <a:xfrm>
            <a:off x="548640" y="4754880"/>
            <a:ext cx="7589520" cy="3448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spAutoFit/>
          </a:bodyPr>
          <a:lstStyle/>
          <a:p>
            <a:pPr algn="ctr"/>
            <a:r>
              <a:rPr lang="en-US" sz="2000" b="0" strike="noStrike" spc="-1" dirty="0" err="1">
                <a:solidFill>
                  <a:srgbClr val="FFFFFF"/>
                </a:solidFill>
                <a:latin typeface="Calibri"/>
              </a:rPr>
              <a:t>Autores</a:t>
            </a:r>
            <a:r>
              <a:rPr lang="en-US" sz="2000" b="0" strike="noStrike" spc="-1" dirty="0">
                <a:solidFill>
                  <a:srgbClr val="FFFFFF"/>
                </a:solidFill>
                <a:latin typeface="Calibri"/>
              </a:rPr>
              <a:t>: </a:t>
            </a:r>
            <a:r>
              <a:rPr lang="en-US" sz="2000" b="0" strike="noStrike" spc="-1" dirty="0" err="1">
                <a:solidFill>
                  <a:srgbClr val="FFFFFF"/>
                </a:solidFill>
                <a:latin typeface="Calibri"/>
              </a:rPr>
              <a:t>insira</a:t>
            </a:r>
            <a:r>
              <a:rPr lang="en-US" sz="2000" b="0" strike="noStrike" spc="-1" dirty="0">
                <a:solidFill>
                  <a:srgbClr val="FFFFFF"/>
                </a:solidFill>
                <a:latin typeface="Calibri"/>
              </a:rPr>
              <a:t> </a:t>
            </a:r>
            <a:r>
              <a:rPr lang="en-US" sz="2000" b="0" strike="noStrike" spc="-1" dirty="0" err="1">
                <a:solidFill>
                  <a:srgbClr val="FFFFFF"/>
                </a:solidFill>
                <a:latin typeface="Calibri"/>
              </a:rPr>
              <a:t>aqui</a:t>
            </a:r>
            <a:r>
              <a:rPr lang="en-US" sz="2000" b="0" strike="noStrike" spc="-1" dirty="0">
                <a:solidFill>
                  <a:srgbClr val="FFFFFF"/>
                </a:solidFill>
                <a:latin typeface="Calibri"/>
              </a:rPr>
              <a:t> o </a:t>
            </a:r>
            <a:r>
              <a:rPr lang="en-US" sz="2000" b="0" strike="noStrike" spc="-1" dirty="0" err="1">
                <a:solidFill>
                  <a:srgbClr val="FFFFFF"/>
                </a:solidFill>
                <a:latin typeface="Calibri"/>
              </a:rPr>
              <a:t>nome</a:t>
            </a:r>
            <a:r>
              <a:rPr lang="en-US" sz="2000" b="0" strike="noStrike" spc="-1" dirty="0">
                <a:solidFill>
                  <a:srgbClr val="FFFFFF"/>
                </a:solidFill>
                <a:latin typeface="Calibri"/>
              </a:rPr>
              <a:t> dos </a:t>
            </a:r>
            <a:r>
              <a:rPr lang="en-US" sz="2000" b="0" strike="noStrike" spc="-1" dirty="0" err="1">
                <a:solidFill>
                  <a:srgbClr val="FFFFFF"/>
                </a:solidFill>
                <a:latin typeface="Calibri"/>
              </a:rPr>
              <a:t>autores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40" name="TextShape 3"/>
          <p:cNvSpPr txBox="1"/>
          <p:nvPr/>
        </p:nvSpPr>
        <p:spPr>
          <a:xfrm>
            <a:off x="640080" y="5124240"/>
            <a:ext cx="7498080" cy="3371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spAutoFit/>
          </a:bodyPr>
          <a:lstStyle/>
          <a:p>
            <a:pPr algn="ctr"/>
            <a:r>
              <a:rPr lang="en-US" sz="1600" b="0" strike="noStrike" spc="-1" dirty="0" err="1">
                <a:solidFill>
                  <a:srgbClr val="0DC20C"/>
                </a:solidFill>
                <a:latin typeface="Calibri"/>
              </a:rPr>
              <a:t>Insira</a:t>
            </a:r>
            <a:r>
              <a:rPr lang="en-US" sz="1600" b="0" strike="noStrike" spc="-1" dirty="0">
                <a:solidFill>
                  <a:srgbClr val="0DC20C"/>
                </a:solidFill>
                <a:latin typeface="Calibri"/>
              </a:rPr>
              <a:t> </a:t>
            </a:r>
            <a:r>
              <a:rPr lang="en-US" sz="1600" b="0" strike="noStrike" spc="-1" dirty="0" err="1">
                <a:solidFill>
                  <a:srgbClr val="0DC20C"/>
                </a:solidFill>
                <a:latin typeface="Calibri"/>
              </a:rPr>
              <a:t>aqui</a:t>
            </a:r>
            <a:r>
              <a:rPr lang="en-US" sz="1600" b="0" strike="noStrike" spc="-1" dirty="0">
                <a:solidFill>
                  <a:srgbClr val="0DC20C"/>
                </a:solidFill>
                <a:latin typeface="Calibri"/>
              </a:rPr>
              <a:t> o </a:t>
            </a:r>
            <a:r>
              <a:rPr lang="en-US" sz="1600" b="0" strike="noStrike" spc="-1" dirty="0" err="1">
                <a:solidFill>
                  <a:srgbClr val="0DC20C"/>
                </a:solidFill>
                <a:latin typeface="Calibri"/>
              </a:rPr>
              <a:t>programa</a:t>
            </a:r>
            <a:r>
              <a:rPr lang="en-US" sz="1600" b="0" strike="noStrike" spc="-1" dirty="0">
                <a:solidFill>
                  <a:srgbClr val="0DC20C"/>
                </a:solidFill>
                <a:latin typeface="Calibri"/>
              </a:rPr>
              <a:t>/</a:t>
            </a:r>
            <a:r>
              <a:rPr lang="en-US" sz="1600" b="0" strike="noStrike" spc="-1" dirty="0" err="1">
                <a:solidFill>
                  <a:srgbClr val="0DC20C"/>
                </a:solidFill>
                <a:latin typeface="Calibri"/>
              </a:rPr>
              <a:t>área</a:t>
            </a:r>
            <a:r>
              <a:rPr lang="en-US" sz="1600" b="0" strike="noStrike" spc="-1" dirty="0">
                <a:solidFill>
                  <a:srgbClr val="0DC20C"/>
                </a:solidFill>
                <a:latin typeface="Calibri"/>
              </a:rPr>
              <a:t>/campus</a:t>
            </a:r>
            <a:endParaRPr lang="en-US" sz="1600" b="0" strike="noStrike" spc="-1" dirty="0">
              <a:solidFill>
                <a:srgbClr val="0DC20C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2" name="TextShape 2"/>
          <p:cNvSpPr txBox="1"/>
          <p:nvPr/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Shape 1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4" name="TextShape 2"/>
          <p:cNvSpPr txBox="1"/>
          <p:nvPr/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</TotalTime>
  <Words>22</Words>
  <Application>Microsoft Macintosh PowerPoint</Application>
  <PresentationFormat>Custom</PresentationFormat>
  <Paragraphs>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/>
  <dc:creator>Meu computador</dc:creator>
  <dc:description/>
  <cp:lastModifiedBy>Carlos</cp:lastModifiedBy>
  <cp:revision>13</cp:revision>
  <dcterms:created xsi:type="dcterms:W3CDTF">2017-10-20T23:41:18Z</dcterms:created>
  <dcterms:modified xsi:type="dcterms:W3CDTF">2021-07-14T21:35:04Z</dcterms:modified>
  <dc:language>pt-BR</dc:language>
</cp:coreProperties>
</file>