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media/image2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Clique para editar o formato do texto do título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Clique para editar o formato do texto da estrutura de tópicos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2.º nível da estrutura de tópicos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3.º nível da estrutura de tópicos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4.º nível da estrutura de tópicos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5.º nível da estrutura de tópicos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6.º nível da estrutura de tópicos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7.º nível da estrutura de tópicos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457200" y="3474720"/>
            <a:ext cx="7680960" cy="120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pPr algn="ctr"/>
            <a:r>
              <a:rPr b="1" lang="en-US" sz="4400" spc="-1" strike="noStrike">
                <a:solidFill>
                  <a:srgbClr val="ffffff"/>
                </a:solidFill>
                <a:latin typeface="Calibri"/>
              </a:rPr>
              <a:t>Insira aqui o Título</a:t>
            </a:r>
            <a:endParaRPr b="0" lang="en-US" sz="4400" spc="-1" strike="noStrike">
              <a:latin typeface="Arial"/>
            </a:endParaRPr>
          </a:p>
          <a:p>
            <a:pPr algn="ctr"/>
            <a:r>
              <a:rPr b="1" lang="en-US" sz="4400" spc="-1" strike="noStrike">
                <a:solidFill>
                  <a:srgbClr val="ffffff"/>
                </a:solidFill>
                <a:latin typeface="Calibri"/>
              </a:rPr>
              <a:t>do trabalho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TextShape 2"/>
          <p:cNvSpPr txBox="1"/>
          <p:nvPr/>
        </p:nvSpPr>
        <p:spPr>
          <a:xfrm>
            <a:off x="548640" y="4754880"/>
            <a:ext cx="7589520" cy="344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pPr algn="ctr"/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Autores: insira aqui o nome dos autores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0" name="TextShape 3"/>
          <p:cNvSpPr txBox="1"/>
          <p:nvPr/>
        </p:nvSpPr>
        <p:spPr>
          <a:xfrm>
            <a:off x="640080" y="5124240"/>
            <a:ext cx="7498080" cy="29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pPr algn="ctr"/>
            <a:r>
              <a:rPr b="0" lang="en-US" sz="1600" spc="-1" strike="noStrike">
                <a:solidFill>
                  <a:srgbClr val="d4ea6b"/>
                </a:solidFill>
                <a:latin typeface="Calibri"/>
              </a:rPr>
              <a:t>Insira aqui o programa/área/campus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Application>LibreOffice/6.2.2.2$Windows_X86_64 LibreOffice_project/2b840030fec2aae0fd2658d8d4f9548af4e3518d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2017-10-20T23:41:18Z</dcterms:created>
  <dc:creator/>
  <dc:description/>
  <dc:language>pt-BR</dc:language>
  <cp:lastModifiedBy/>
  <dcterms:modified xsi:type="dcterms:W3CDTF">2020-08-12T19:13:37Z</dcterms:modified>
  <cp:revision>9</cp:revision>
  <dc:subject/>
  <dc:title/>
</cp:coreProperties>
</file>